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2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78" r:id="rId11"/>
    <p:sldId id="262" r:id="rId12"/>
    <p:sldId id="263" r:id="rId13"/>
    <p:sldId id="264" r:id="rId14"/>
    <p:sldId id="266" r:id="rId15"/>
    <p:sldId id="273" r:id="rId16"/>
    <p:sldId id="279" r:id="rId17"/>
    <p:sldId id="283" r:id="rId18"/>
    <p:sldId id="284" r:id="rId19"/>
    <p:sldId id="285" r:id="rId20"/>
    <p:sldId id="286" r:id="rId21"/>
    <p:sldId id="280" r:id="rId22"/>
    <p:sldId id="281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6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Why use Git/Github?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Your task:</a:t>
            </a:r>
            <a:br>
              <a:rPr lang="en" sz="3200" dirty="0" smtClean="0"/>
            </a:br>
            <a:r>
              <a:rPr lang="en" sz="3200" dirty="0" smtClean="0"/>
              <a:t>Create a Github </a:t>
            </a:r>
            <a:r>
              <a:rPr lang="en" sz="3200" dirty="0" smtClean="0"/>
              <a:t>account and join the lab assignment. 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Clone </a:t>
            </a:r>
            <a:r>
              <a:rPr lang="en" sz="3200" dirty="0" smtClean="0"/>
              <a:t>your repo</a:t>
            </a:r>
            <a:r>
              <a:rPr lang="en" sz="3200" dirty="0" smtClean="0"/>
              <a:t> </a:t>
            </a:r>
            <a:r>
              <a:rPr lang="en" sz="3200" dirty="0" smtClean="0"/>
              <a:t>to a working folder.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formatting for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smtClean="0">
                <a:hlinkClick r:id="rId3"/>
              </a:rPr>
              <a:t>www.rstudio.com/wp-content/uploads/2016/03/rmarkdown-cheatsheet-2.0.pdf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656483" y="205925"/>
            <a:ext cx="4007791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Take it up a notch!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Create a Markdown document that loads the county data from last </a:t>
            </a:r>
            <a:r>
              <a:rPr lang="en" sz="2800" dirty="0" smtClean="0"/>
              <a:t>week using the lab response template. Push it to your repo.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 smtClean="0"/>
              <a:t>Final challenge!</a:t>
            </a:r>
            <a:br>
              <a:rPr lang="en" sz="2800" dirty="0" smtClean="0"/>
            </a:br>
            <a:r>
              <a:rPr lang="en" sz="2800" dirty="0"/>
              <a:t/>
            </a:r>
            <a:br>
              <a:rPr lang="en" sz="2800" dirty="0"/>
            </a:br>
            <a:r>
              <a:rPr lang="en" sz="2800" dirty="0" smtClean="0"/>
              <a:t>Fork the Sandbox repo:</a:t>
            </a:r>
            <a:br>
              <a:rPr lang="en" sz="2800" dirty="0" smtClean="0"/>
            </a:b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github.com/jshannon75/sandbox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Add a favorite children’s book.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4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130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Average</vt:lpstr>
      <vt:lpstr>Calibri</vt:lpstr>
      <vt:lpstr>Arial</vt:lpstr>
      <vt:lpstr>Slate</vt:lpstr>
      <vt:lpstr>PowerPoint Presentation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join the lab assignment.   Clone your repo to a working folder.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Create a Markdown document that loads the county data from last week using the lab response template. Push it to your repo.  </vt:lpstr>
      <vt:lpstr>Final challenge!  Fork the Sandbox repo: https://github.com/jshannon75/sandbox  Add a favorite children’s book.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Jerry Shannon</cp:lastModifiedBy>
  <cp:revision>10</cp:revision>
  <dcterms:modified xsi:type="dcterms:W3CDTF">2018-08-27T16:15:15Z</dcterms:modified>
</cp:coreProperties>
</file>